
<file path=[Content_Types].xml><?xml version="1.0" encoding="utf-8"?>
<Types xmlns="http://schemas.openxmlformats.org/package/2006/content-types">
  <Default Extension="jpeg" ContentType="image/jpeg"/>
  <Default Extension="mov" ContentType="video/quicktime"/>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7"/>
  </p:notesMasterIdLst>
  <p:sldIdLst>
    <p:sldId id="256" r:id="rId2"/>
    <p:sldId id="257" r:id="rId3"/>
    <p:sldId id="258" r:id="rId4"/>
    <p:sldId id="259" r:id="rId5"/>
    <p:sldId id="260" r:id="rId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1"/>
    <p:restoredTop sz="94694"/>
  </p:normalViewPr>
  <p:slideViewPr>
    <p:cSldViewPr snapToGrid="0" snapToObjects="1">
      <p:cViewPr varScale="1">
        <p:scale>
          <a:sx n="117" d="100"/>
          <a:sy n="117" d="100"/>
        </p:scale>
        <p:origin x="808" y="16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notesMaster" Target="notesMasters/notesMaster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ECB0484-F35B-524E-9A7B-60F630A00AC4}" type="datetimeFigureOut">
              <a:rPr lang="en-US" smtClean="0"/>
              <a:t>2/25/22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B799B10-AA4F-774D-A2AE-D1EDDA3CDC21}" type="slidenum">
              <a:rPr lang="en-US" smtClean="0"/>
              <a:t>‹#›</a:t>
            </a:fld>
            <a:endParaRPr lang="en-US"/>
          </a:p>
        </p:txBody>
      </p:sp>
    </p:spTree>
    <p:extLst>
      <p:ext uri="{BB962C8B-B14F-4D97-AF65-F5344CB8AC3E}">
        <p14:creationId xmlns:p14="http://schemas.microsoft.com/office/powerpoint/2010/main" val="312481212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FC9FCA-F5C7-4F40-8B96-C03CBBA5CE38}"/>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6CF29194-C216-D848-B429-7527B86648DB}"/>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DC1B65C2-2A18-8B40-BFFB-A8889485AB0A}"/>
              </a:ext>
            </a:extLst>
          </p:cNvPr>
          <p:cNvSpPr>
            <a:spLocks noGrp="1"/>
          </p:cNvSpPr>
          <p:nvPr>
            <p:ph type="dt" sz="half" idx="10"/>
          </p:nvPr>
        </p:nvSpPr>
        <p:spPr/>
        <p:txBody>
          <a:bodyPr/>
          <a:lstStyle/>
          <a:p>
            <a:fld id="{6225CB36-5958-BC49-9099-6045C8B2F6B5}" type="datetime1">
              <a:rPr lang="en-US" smtClean="0"/>
              <a:t>2/25/22</a:t>
            </a:fld>
            <a:endParaRPr lang="en-US"/>
          </a:p>
        </p:txBody>
      </p:sp>
      <p:sp>
        <p:nvSpPr>
          <p:cNvPr id="5" name="Footer Placeholder 4">
            <a:extLst>
              <a:ext uri="{FF2B5EF4-FFF2-40B4-BE49-F238E27FC236}">
                <a16:creationId xmlns:a16="http://schemas.microsoft.com/office/drawing/2014/main" id="{41792234-1FA4-BD43-BD53-A6359ADD8C5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90EBD81-C431-7F4F-A9A9-41D81F25062A}"/>
              </a:ext>
            </a:extLst>
          </p:cNvPr>
          <p:cNvSpPr>
            <a:spLocks noGrp="1"/>
          </p:cNvSpPr>
          <p:nvPr>
            <p:ph type="sldNum" sz="quarter" idx="12"/>
          </p:nvPr>
        </p:nvSpPr>
        <p:spPr/>
        <p:txBody>
          <a:bodyPr/>
          <a:lstStyle/>
          <a:p>
            <a:fld id="{8428564E-1305-5742-860A-0DC0598D02E4}" type="slidenum">
              <a:rPr lang="en-US" smtClean="0"/>
              <a:t>‹#›</a:t>
            </a:fld>
            <a:endParaRPr lang="en-US"/>
          </a:p>
        </p:txBody>
      </p:sp>
    </p:spTree>
    <p:extLst>
      <p:ext uri="{BB962C8B-B14F-4D97-AF65-F5344CB8AC3E}">
        <p14:creationId xmlns:p14="http://schemas.microsoft.com/office/powerpoint/2010/main" val="324499637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2A8FCA-C41F-5F4B-97DA-29171BFD2815}"/>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7C5D106A-5884-2E4A-BB4F-6D43CD0A36AF}"/>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8A32F9F-A732-1942-8066-C787FB0EACC9}"/>
              </a:ext>
            </a:extLst>
          </p:cNvPr>
          <p:cNvSpPr>
            <a:spLocks noGrp="1"/>
          </p:cNvSpPr>
          <p:nvPr>
            <p:ph type="dt" sz="half" idx="10"/>
          </p:nvPr>
        </p:nvSpPr>
        <p:spPr/>
        <p:txBody>
          <a:bodyPr/>
          <a:lstStyle/>
          <a:p>
            <a:fld id="{0EA659F6-3FFA-BA44-9E6D-75E93BA45BD7}" type="datetime1">
              <a:rPr lang="en-US" smtClean="0"/>
              <a:t>2/25/22</a:t>
            </a:fld>
            <a:endParaRPr lang="en-US"/>
          </a:p>
        </p:txBody>
      </p:sp>
      <p:sp>
        <p:nvSpPr>
          <p:cNvPr id="5" name="Footer Placeholder 4">
            <a:extLst>
              <a:ext uri="{FF2B5EF4-FFF2-40B4-BE49-F238E27FC236}">
                <a16:creationId xmlns:a16="http://schemas.microsoft.com/office/drawing/2014/main" id="{A6D642F9-8024-264A-B650-AFD2FE4275E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3FF58C3-7D13-C44B-8917-CCDBA619285B}"/>
              </a:ext>
            </a:extLst>
          </p:cNvPr>
          <p:cNvSpPr>
            <a:spLocks noGrp="1"/>
          </p:cNvSpPr>
          <p:nvPr>
            <p:ph type="sldNum" sz="quarter" idx="12"/>
          </p:nvPr>
        </p:nvSpPr>
        <p:spPr/>
        <p:txBody>
          <a:bodyPr/>
          <a:lstStyle/>
          <a:p>
            <a:fld id="{8428564E-1305-5742-860A-0DC0598D02E4}" type="slidenum">
              <a:rPr lang="en-US" smtClean="0"/>
              <a:t>‹#›</a:t>
            </a:fld>
            <a:endParaRPr lang="en-US"/>
          </a:p>
        </p:txBody>
      </p:sp>
    </p:spTree>
    <p:extLst>
      <p:ext uri="{BB962C8B-B14F-4D97-AF65-F5344CB8AC3E}">
        <p14:creationId xmlns:p14="http://schemas.microsoft.com/office/powerpoint/2010/main" val="379946496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4549EE6C-0E44-F943-B81D-81F0F494E881}"/>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B57E512A-9B77-3D46-9166-2EBEFA3C7DAF}"/>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E1D8378-206C-764B-BF9A-604BCA1E21D7}"/>
              </a:ext>
            </a:extLst>
          </p:cNvPr>
          <p:cNvSpPr>
            <a:spLocks noGrp="1"/>
          </p:cNvSpPr>
          <p:nvPr>
            <p:ph type="dt" sz="half" idx="10"/>
          </p:nvPr>
        </p:nvSpPr>
        <p:spPr/>
        <p:txBody>
          <a:bodyPr/>
          <a:lstStyle/>
          <a:p>
            <a:fld id="{B495D300-24C9-1E4B-B1C6-B0A46F8E9E64}" type="datetime1">
              <a:rPr lang="en-US" smtClean="0"/>
              <a:t>2/25/22</a:t>
            </a:fld>
            <a:endParaRPr lang="en-US"/>
          </a:p>
        </p:txBody>
      </p:sp>
      <p:sp>
        <p:nvSpPr>
          <p:cNvPr id="5" name="Footer Placeholder 4">
            <a:extLst>
              <a:ext uri="{FF2B5EF4-FFF2-40B4-BE49-F238E27FC236}">
                <a16:creationId xmlns:a16="http://schemas.microsoft.com/office/drawing/2014/main" id="{DAC2F167-2903-5045-8299-424AFA8F77E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FA9B3C8-33E9-D44C-B219-03F133F338C1}"/>
              </a:ext>
            </a:extLst>
          </p:cNvPr>
          <p:cNvSpPr>
            <a:spLocks noGrp="1"/>
          </p:cNvSpPr>
          <p:nvPr>
            <p:ph type="sldNum" sz="quarter" idx="12"/>
          </p:nvPr>
        </p:nvSpPr>
        <p:spPr/>
        <p:txBody>
          <a:bodyPr/>
          <a:lstStyle/>
          <a:p>
            <a:fld id="{8428564E-1305-5742-860A-0DC0598D02E4}" type="slidenum">
              <a:rPr lang="en-US" smtClean="0"/>
              <a:t>‹#›</a:t>
            </a:fld>
            <a:endParaRPr lang="en-US"/>
          </a:p>
        </p:txBody>
      </p:sp>
    </p:spTree>
    <p:extLst>
      <p:ext uri="{BB962C8B-B14F-4D97-AF65-F5344CB8AC3E}">
        <p14:creationId xmlns:p14="http://schemas.microsoft.com/office/powerpoint/2010/main" val="282161614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76A0D3-20A8-2144-939A-404404A485C2}"/>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8BB77F7C-24B0-3A4F-8EBE-0AF6143D1E1D}"/>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93F333D-13CF-1C4E-A5A2-C26E150DDDA0}"/>
              </a:ext>
            </a:extLst>
          </p:cNvPr>
          <p:cNvSpPr>
            <a:spLocks noGrp="1"/>
          </p:cNvSpPr>
          <p:nvPr>
            <p:ph type="dt" sz="half" idx="10"/>
          </p:nvPr>
        </p:nvSpPr>
        <p:spPr/>
        <p:txBody>
          <a:bodyPr/>
          <a:lstStyle/>
          <a:p>
            <a:fld id="{475718BE-6D4F-514D-8F25-8B99335511B5}" type="datetime1">
              <a:rPr lang="en-US" smtClean="0"/>
              <a:t>2/25/22</a:t>
            </a:fld>
            <a:endParaRPr lang="en-US"/>
          </a:p>
        </p:txBody>
      </p:sp>
      <p:sp>
        <p:nvSpPr>
          <p:cNvPr id="5" name="Footer Placeholder 4">
            <a:extLst>
              <a:ext uri="{FF2B5EF4-FFF2-40B4-BE49-F238E27FC236}">
                <a16:creationId xmlns:a16="http://schemas.microsoft.com/office/drawing/2014/main" id="{A24572AA-5D04-F441-AFD0-D97C2C64314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4EF05EA-3F44-C248-84DB-311A40F0BCAD}"/>
              </a:ext>
            </a:extLst>
          </p:cNvPr>
          <p:cNvSpPr>
            <a:spLocks noGrp="1"/>
          </p:cNvSpPr>
          <p:nvPr>
            <p:ph type="sldNum" sz="quarter" idx="12"/>
          </p:nvPr>
        </p:nvSpPr>
        <p:spPr/>
        <p:txBody>
          <a:bodyPr/>
          <a:lstStyle/>
          <a:p>
            <a:fld id="{8428564E-1305-5742-860A-0DC0598D02E4}" type="slidenum">
              <a:rPr lang="en-US" smtClean="0"/>
              <a:t>‹#›</a:t>
            </a:fld>
            <a:endParaRPr lang="en-US"/>
          </a:p>
        </p:txBody>
      </p:sp>
    </p:spTree>
    <p:extLst>
      <p:ext uri="{BB962C8B-B14F-4D97-AF65-F5344CB8AC3E}">
        <p14:creationId xmlns:p14="http://schemas.microsoft.com/office/powerpoint/2010/main" val="147781265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5B970A-F981-364B-A920-783E0130CA71}"/>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18DBCCF3-23CB-FB44-84C6-476075CE3087}"/>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D96505A7-C707-244E-B1DB-6302EE85E3BD}"/>
              </a:ext>
            </a:extLst>
          </p:cNvPr>
          <p:cNvSpPr>
            <a:spLocks noGrp="1"/>
          </p:cNvSpPr>
          <p:nvPr>
            <p:ph type="dt" sz="half" idx="10"/>
          </p:nvPr>
        </p:nvSpPr>
        <p:spPr/>
        <p:txBody>
          <a:bodyPr/>
          <a:lstStyle/>
          <a:p>
            <a:fld id="{827A0A7C-EBFA-874B-BB34-8B3B5BD98F79}" type="datetime1">
              <a:rPr lang="en-US" smtClean="0"/>
              <a:t>2/25/22</a:t>
            </a:fld>
            <a:endParaRPr lang="en-US"/>
          </a:p>
        </p:txBody>
      </p:sp>
      <p:sp>
        <p:nvSpPr>
          <p:cNvPr id="5" name="Footer Placeholder 4">
            <a:extLst>
              <a:ext uri="{FF2B5EF4-FFF2-40B4-BE49-F238E27FC236}">
                <a16:creationId xmlns:a16="http://schemas.microsoft.com/office/drawing/2014/main" id="{9126093C-4C00-9647-9D36-D2851F7F80E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67C7857-C3B2-1B4C-BB0E-48F62B04F348}"/>
              </a:ext>
            </a:extLst>
          </p:cNvPr>
          <p:cNvSpPr>
            <a:spLocks noGrp="1"/>
          </p:cNvSpPr>
          <p:nvPr>
            <p:ph type="sldNum" sz="quarter" idx="12"/>
          </p:nvPr>
        </p:nvSpPr>
        <p:spPr/>
        <p:txBody>
          <a:bodyPr/>
          <a:lstStyle/>
          <a:p>
            <a:fld id="{8428564E-1305-5742-860A-0DC0598D02E4}" type="slidenum">
              <a:rPr lang="en-US" smtClean="0"/>
              <a:t>‹#›</a:t>
            </a:fld>
            <a:endParaRPr lang="en-US"/>
          </a:p>
        </p:txBody>
      </p:sp>
    </p:spTree>
    <p:extLst>
      <p:ext uri="{BB962C8B-B14F-4D97-AF65-F5344CB8AC3E}">
        <p14:creationId xmlns:p14="http://schemas.microsoft.com/office/powerpoint/2010/main" val="195103452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AE0320-8771-3342-8974-2FDD81CE490F}"/>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3428AF8E-E8DD-6B40-9068-539791063473}"/>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6D3BDB45-5FD6-1949-8976-0315BF97941D}"/>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AE6C4510-7095-1543-A7B4-AB14306514A9}"/>
              </a:ext>
            </a:extLst>
          </p:cNvPr>
          <p:cNvSpPr>
            <a:spLocks noGrp="1"/>
          </p:cNvSpPr>
          <p:nvPr>
            <p:ph type="dt" sz="half" idx="10"/>
          </p:nvPr>
        </p:nvSpPr>
        <p:spPr/>
        <p:txBody>
          <a:bodyPr/>
          <a:lstStyle/>
          <a:p>
            <a:fld id="{A9BE2EA6-E8B2-1C46-B613-B2D7CE8C4517}" type="datetime1">
              <a:rPr lang="en-US" smtClean="0"/>
              <a:t>2/25/22</a:t>
            </a:fld>
            <a:endParaRPr lang="en-US"/>
          </a:p>
        </p:txBody>
      </p:sp>
      <p:sp>
        <p:nvSpPr>
          <p:cNvPr id="6" name="Footer Placeholder 5">
            <a:extLst>
              <a:ext uri="{FF2B5EF4-FFF2-40B4-BE49-F238E27FC236}">
                <a16:creationId xmlns:a16="http://schemas.microsoft.com/office/drawing/2014/main" id="{6C2D12F5-49CC-E64F-B6D3-348DBFA8A396}"/>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8772DB92-3F3D-C14B-9E0E-63C9C831F16F}"/>
              </a:ext>
            </a:extLst>
          </p:cNvPr>
          <p:cNvSpPr>
            <a:spLocks noGrp="1"/>
          </p:cNvSpPr>
          <p:nvPr>
            <p:ph type="sldNum" sz="quarter" idx="12"/>
          </p:nvPr>
        </p:nvSpPr>
        <p:spPr/>
        <p:txBody>
          <a:bodyPr/>
          <a:lstStyle/>
          <a:p>
            <a:fld id="{8428564E-1305-5742-860A-0DC0598D02E4}" type="slidenum">
              <a:rPr lang="en-US" smtClean="0"/>
              <a:t>‹#›</a:t>
            </a:fld>
            <a:endParaRPr lang="en-US"/>
          </a:p>
        </p:txBody>
      </p:sp>
    </p:spTree>
    <p:extLst>
      <p:ext uri="{BB962C8B-B14F-4D97-AF65-F5344CB8AC3E}">
        <p14:creationId xmlns:p14="http://schemas.microsoft.com/office/powerpoint/2010/main" val="48647546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59D7CF-A89D-194D-AEA9-11EBFFC7541F}"/>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26BA3656-3801-294D-80CA-E50EABFE8D52}"/>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58721810-142F-A340-AF05-8FF2590C7BFF}"/>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6207451A-6526-B241-A9A0-3993B1FD3451}"/>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90DD4E1E-014D-5545-A846-3A0DABD5D6D2}"/>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58A6B8EB-0557-DB4C-BE61-41B6ED7F9EB4}"/>
              </a:ext>
            </a:extLst>
          </p:cNvPr>
          <p:cNvSpPr>
            <a:spLocks noGrp="1"/>
          </p:cNvSpPr>
          <p:nvPr>
            <p:ph type="dt" sz="half" idx="10"/>
          </p:nvPr>
        </p:nvSpPr>
        <p:spPr/>
        <p:txBody>
          <a:bodyPr/>
          <a:lstStyle/>
          <a:p>
            <a:fld id="{ADC42159-0F37-F24A-9551-1CD5461970C8}" type="datetime1">
              <a:rPr lang="en-US" smtClean="0"/>
              <a:t>2/25/22</a:t>
            </a:fld>
            <a:endParaRPr lang="en-US"/>
          </a:p>
        </p:txBody>
      </p:sp>
      <p:sp>
        <p:nvSpPr>
          <p:cNvPr id="8" name="Footer Placeholder 7">
            <a:extLst>
              <a:ext uri="{FF2B5EF4-FFF2-40B4-BE49-F238E27FC236}">
                <a16:creationId xmlns:a16="http://schemas.microsoft.com/office/drawing/2014/main" id="{9E887651-A562-BC4A-A3C8-E18FACC792BE}"/>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2AE6EBDB-9580-0E4A-9C7B-8162F2B88FDB}"/>
              </a:ext>
            </a:extLst>
          </p:cNvPr>
          <p:cNvSpPr>
            <a:spLocks noGrp="1"/>
          </p:cNvSpPr>
          <p:nvPr>
            <p:ph type="sldNum" sz="quarter" idx="12"/>
          </p:nvPr>
        </p:nvSpPr>
        <p:spPr/>
        <p:txBody>
          <a:bodyPr/>
          <a:lstStyle/>
          <a:p>
            <a:fld id="{8428564E-1305-5742-860A-0DC0598D02E4}" type="slidenum">
              <a:rPr lang="en-US" smtClean="0"/>
              <a:t>‹#›</a:t>
            </a:fld>
            <a:endParaRPr lang="en-US"/>
          </a:p>
        </p:txBody>
      </p:sp>
    </p:spTree>
    <p:extLst>
      <p:ext uri="{BB962C8B-B14F-4D97-AF65-F5344CB8AC3E}">
        <p14:creationId xmlns:p14="http://schemas.microsoft.com/office/powerpoint/2010/main" val="160048643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E36BFE-E43D-F44B-89CC-FAF3BE15F7D9}"/>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8673DE20-1C77-FF40-9A4E-127920778E80}"/>
              </a:ext>
            </a:extLst>
          </p:cNvPr>
          <p:cNvSpPr>
            <a:spLocks noGrp="1"/>
          </p:cNvSpPr>
          <p:nvPr>
            <p:ph type="dt" sz="half" idx="10"/>
          </p:nvPr>
        </p:nvSpPr>
        <p:spPr/>
        <p:txBody>
          <a:bodyPr/>
          <a:lstStyle/>
          <a:p>
            <a:fld id="{62C3AE14-738D-6E4B-A59D-87DD98E82CDD}" type="datetime1">
              <a:rPr lang="en-US" smtClean="0"/>
              <a:t>2/25/22</a:t>
            </a:fld>
            <a:endParaRPr lang="en-US"/>
          </a:p>
        </p:txBody>
      </p:sp>
      <p:sp>
        <p:nvSpPr>
          <p:cNvPr id="4" name="Footer Placeholder 3">
            <a:extLst>
              <a:ext uri="{FF2B5EF4-FFF2-40B4-BE49-F238E27FC236}">
                <a16:creationId xmlns:a16="http://schemas.microsoft.com/office/drawing/2014/main" id="{1AF26CF2-2A14-C64A-A23A-E329EAFA882F}"/>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FFA3454D-33DD-3747-8F32-D0EE90D109CB}"/>
              </a:ext>
            </a:extLst>
          </p:cNvPr>
          <p:cNvSpPr>
            <a:spLocks noGrp="1"/>
          </p:cNvSpPr>
          <p:nvPr>
            <p:ph type="sldNum" sz="quarter" idx="12"/>
          </p:nvPr>
        </p:nvSpPr>
        <p:spPr/>
        <p:txBody>
          <a:bodyPr/>
          <a:lstStyle/>
          <a:p>
            <a:fld id="{8428564E-1305-5742-860A-0DC0598D02E4}" type="slidenum">
              <a:rPr lang="en-US" smtClean="0"/>
              <a:t>‹#›</a:t>
            </a:fld>
            <a:endParaRPr lang="en-US"/>
          </a:p>
        </p:txBody>
      </p:sp>
    </p:spTree>
    <p:extLst>
      <p:ext uri="{BB962C8B-B14F-4D97-AF65-F5344CB8AC3E}">
        <p14:creationId xmlns:p14="http://schemas.microsoft.com/office/powerpoint/2010/main" val="81235032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BB738971-B7C3-C341-A717-8BFD2EE2DC9E}"/>
              </a:ext>
            </a:extLst>
          </p:cNvPr>
          <p:cNvSpPr>
            <a:spLocks noGrp="1"/>
          </p:cNvSpPr>
          <p:nvPr>
            <p:ph type="dt" sz="half" idx="10"/>
          </p:nvPr>
        </p:nvSpPr>
        <p:spPr/>
        <p:txBody>
          <a:bodyPr/>
          <a:lstStyle/>
          <a:p>
            <a:fld id="{55CDF9AA-B455-C64D-881D-C750F627E935}" type="datetime1">
              <a:rPr lang="en-US" smtClean="0"/>
              <a:t>2/25/22</a:t>
            </a:fld>
            <a:endParaRPr lang="en-US"/>
          </a:p>
        </p:txBody>
      </p:sp>
      <p:sp>
        <p:nvSpPr>
          <p:cNvPr id="3" name="Footer Placeholder 2">
            <a:extLst>
              <a:ext uri="{FF2B5EF4-FFF2-40B4-BE49-F238E27FC236}">
                <a16:creationId xmlns:a16="http://schemas.microsoft.com/office/drawing/2014/main" id="{C47AD12C-3614-5449-A8F4-2AD6DA341478}"/>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B2534EC0-21EF-1A46-B5C4-1668B88D5A56}"/>
              </a:ext>
            </a:extLst>
          </p:cNvPr>
          <p:cNvSpPr>
            <a:spLocks noGrp="1"/>
          </p:cNvSpPr>
          <p:nvPr>
            <p:ph type="sldNum" sz="quarter" idx="12"/>
          </p:nvPr>
        </p:nvSpPr>
        <p:spPr/>
        <p:txBody>
          <a:bodyPr/>
          <a:lstStyle/>
          <a:p>
            <a:fld id="{8428564E-1305-5742-860A-0DC0598D02E4}" type="slidenum">
              <a:rPr lang="en-US" smtClean="0"/>
              <a:t>‹#›</a:t>
            </a:fld>
            <a:endParaRPr lang="en-US"/>
          </a:p>
        </p:txBody>
      </p:sp>
    </p:spTree>
    <p:extLst>
      <p:ext uri="{BB962C8B-B14F-4D97-AF65-F5344CB8AC3E}">
        <p14:creationId xmlns:p14="http://schemas.microsoft.com/office/powerpoint/2010/main" val="121997367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76875C-93B5-8940-9AD6-88123D5A3782}"/>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5D8A8A9E-0240-444B-BC8A-0410EF3DD2BF}"/>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FFC844FD-FE10-EB44-96BA-5C0F8E7FBF1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B34B4576-4A64-2A45-9C46-03BA8968E869}"/>
              </a:ext>
            </a:extLst>
          </p:cNvPr>
          <p:cNvSpPr>
            <a:spLocks noGrp="1"/>
          </p:cNvSpPr>
          <p:nvPr>
            <p:ph type="dt" sz="half" idx="10"/>
          </p:nvPr>
        </p:nvSpPr>
        <p:spPr/>
        <p:txBody>
          <a:bodyPr/>
          <a:lstStyle/>
          <a:p>
            <a:fld id="{14B9F132-9AD7-F245-AD0D-CAEE91C1BFAB}" type="datetime1">
              <a:rPr lang="en-US" smtClean="0"/>
              <a:t>2/25/22</a:t>
            </a:fld>
            <a:endParaRPr lang="en-US"/>
          </a:p>
        </p:txBody>
      </p:sp>
      <p:sp>
        <p:nvSpPr>
          <p:cNvPr id="6" name="Footer Placeholder 5">
            <a:extLst>
              <a:ext uri="{FF2B5EF4-FFF2-40B4-BE49-F238E27FC236}">
                <a16:creationId xmlns:a16="http://schemas.microsoft.com/office/drawing/2014/main" id="{280EEC62-AEC6-8848-9A1E-31B8268E8AE7}"/>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A9BC2367-7391-154C-B716-036F73FC0B5A}"/>
              </a:ext>
            </a:extLst>
          </p:cNvPr>
          <p:cNvSpPr>
            <a:spLocks noGrp="1"/>
          </p:cNvSpPr>
          <p:nvPr>
            <p:ph type="sldNum" sz="quarter" idx="12"/>
          </p:nvPr>
        </p:nvSpPr>
        <p:spPr/>
        <p:txBody>
          <a:bodyPr/>
          <a:lstStyle/>
          <a:p>
            <a:fld id="{8428564E-1305-5742-860A-0DC0598D02E4}" type="slidenum">
              <a:rPr lang="en-US" smtClean="0"/>
              <a:t>‹#›</a:t>
            </a:fld>
            <a:endParaRPr lang="en-US"/>
          </a:p>
        </p:txBody>
      </p:sp>
    </p:spTree>
    <p:extLst>
      <p:ext uri="{BB962C8B-B14F-4D97-AF65-F5344CB8AC3E}">
        <p14:creationId xmlns:p14="http://schemas.microsoft.com/office/powerpoint/2010/main" val="301840630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CFC444-44C1-A24E-9CAF-05A045B935A0}"/>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0542333B-FAAD-A644-AF11-979CBAB11B39}"/>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412D6103-10C1-9740-BE0F-B556863C9D2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3A032B3A-03AF-7C4A-81A3-FE183CB5E997}"/>
              </a:ext>
            </a:extLst>
          </p:cNvPr>
          <p:cNvSpPr>
            <a:spLocks noGrp="1"/>
          </p:cNvSpPr>
          <p:nvPr>
            <p:ph type="dt" sz="half" idx="10"/>
          </p:nvPr>
        </p:nvSpPr>
        <p:spPr/>
        <p:txBody>
          <a:bodyPr/>
          <a:lstStyle/>
          <a:p>
            <a:fld id="{C57F693F-5967-D746-81D2-1AC8ED137D22}" type="datetime1">
              <a:rPr lang="en-US" smtClean="0"/>
              <a:t>2/25/22</a:t>
            </a:fld>
            <a:endParaRPr lang="en-US"/>
          </a:p>
        </p:txBody>
      </p:sp>
      <p:sp>
        <p:nvSpPr>
          <p:cNvPr id="6" name="Footer Placeholder 5">
            <a:extLst>
              <a:ext uri="{FF2B5EF4-FFF2-40B4-BE49-F238E27FC236}">
                <a16:creationId xmlns:a16="http://schemas.microsoft.com/office/drawing/2014/main" id="{FBA2F53E-A49C-7D45-8CED-0F544E2C2EDA}"/>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3081C64A-DB67-1144-9183-3A141FA30CDC}"/>
              </a:ext>
            </a:extLst>
          </p:cNvPr>
          <p:cNvSpPr>
            <a:spLocks noGrp="1"/>
          </p:cNvSpPr>
          <p:nvPr>
            <p:ph type="sldNum" sz="quarter" idx="12"/>
          </p:nvPr>
        </p:nvSpPr>
        <p:spPr/>
        <p:txBody>
          <a:bodyPr/>
          <a:lstStyle/>
          <a:p>
            <a:fld id="{8428564E-1305-5742-860A-0DC0598D02E4}" type="slidenum">
              <a:rPr lang="en-US" smtClean="0"/>
              <a:t>‹#›</a:t>
            </a:fld>
            <a:endParaRPr lang="en-US"/>
          </a:p>
        </p:txBody>
      </p:sp>
    </p:spTree>
    <p:extLst>
      <p:ext uri="{BB962C8B-B14F-4D97-AF65-F5344CB8AC3E}">
        <p14:creationId xmlns:p14="http://schemas.microsoft.com/office/powerpoint/2010/main" val="406118056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B3D34A3B-DFAD-3542-B2F9-CE7E50D6AEED}"/>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E8E7D36E-89C9-F949-A2D6-67C81A5BBE3F}"/>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1A72E88-993C-B14A-B3BE-9D5E16199D00}"/>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2404C0F-517A-0346-94BC-BFA23522E7AF}" type="datetime1">
              <a:rPr lang="en-US" smtClean="0"/>
              <a:t>2/25/22</a:t>
            </a:fld>
            <a:endParaRPr lang="en-US"/>
          </a:p>
        </p:txBody>
      </p:sp>
      <p:sp>
        <p:nvSpPr>
          <p:cNvPr id="5" name="Footer Placeholder 4">
            <a:extLst>
              <a:ext uri="{FF2B5EF4-FFF2-40B4-BE49-F238E27FC236}">
                <a16:creationId xmlns:a16="http://schemas.microsoft.com/office/drawing/2014/main" id="{C6D2B1B5-845C-654A-A413-45B24B304FD5}"/>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58E4ED53-8BCA-E541-A478-846A9263C9B2}"/>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428564E-1305-5742-860A-0DC0598D02E4}" type="slidenum">
              <a:rPr lang="en-US" smtClean="0"/>
              <a:t>‹#›</a:t>
            </a:fld>
            <a:endParaRPr lang="en-US"/>
          </a:p>
        </p:txBody>
      </p:sp>
    </p:spTree>
    <p:extLst>
      <p:ext uri="{BB962C8B-B14F-4D97-AF65-F5344CB8AC3E}">
        <p14:creationId xmlns:p14="http://schemas.microsoft.com/office/powerpoint/2010/main" val="205748104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video" Target="../media/media1.mov"/><Relationship Id="rId1" Type="http://schemas.microsoft.com/office/2007/relationships/media" Target="../media/media1.mov"/><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8" name="Picture 7" descr="A picture containing graphical user interface&#10;&#10;Description automatically generated">
            <a:extLst>
              <a:ext uri="{FF2B5EF4-FFF2-40B4-BE49-F238E27FC236}">
                <a16:creationId xmlns:a16="http://schemas.microsoft.com/office/drawing/2014/main" id="{8AD1AB2D-062A-D24E-9456-C2E877DF8BF6}"/>
              </a:ext>
            </a:extLst>
          </p:cNvPr>
          <p:cNvPicPr>
            <a:picLocks noChangeAspect="1"/>
          </p:cNvPicPr>
          <p:nvPr/>
        </p:nvPicPr>
        <p:blipFill rotWithShape="1">
          <a:blip r:embed="rId2">
            <a:alphaModFix/>
          </a:blip>
          <a:srcRect l="11111"/>
          <a:stretch/>
        </p:blipFill>
        <p:spPr>
          <a:xfrm>
            <a:off x="20" y="10"/>
            <a:ext cx="12191980" cy="6857990"/>
          </a:xfrm>
          <a:prstGeom prst="rect">
            <a:avLst/>
          </a:prstGeom>
        </p:spPr>
      </p:pic>
      <p:sp>
        <p:nvSpPr>
          <p:cNvPr id="18" name="Rectangle 17">
            <a:extLst>
              <a:ext uri="{FF2B5EF4-FFF2-40B4-BE49-F238E27FC236}">
                <a16:creationId xmlns:a16="http://schemas.microsoft.com/office/drawing/2014/main" id="{D38A241E-0395-41E5-8607-BAA2799A437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1" y="4892040"/>
            <a:ext cx="12191999" cy="1965960"/>
          </a:xfrm>
          <a:prstGeom prst="rect">
            <a:avLst/>
          </a:prstGeom>
          <a:solidFill>
            <a:schemeClr val="bg1">
              <a:alpha val="72000"/>
            </a:schemeClr>
          </a:solidFill>
          <a:ln w="127000" cap="sq"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C4FF4400-6816-114B-AFE9-E46DBEA3C6CE}"/>
              </a:ext>
            </a:extLst>
          </p:cNvPr>
          <p:cNvSpPr>
            <a:spLocks noGrp="1"/>
          </p:cNvSpPr>
          <p:nvPr>
            <p:ph type="ctrTitle"/>
          </p:nvPr>
        </p:nvSpPr>
        <p:spPr>
          <a:xfrm>
            <a:off x="969264" y="5154168"/>
            <a:ext cx="6973204" cy="1261872"/>
          </a:xfrm>
        </p:spPr>
        <p:txBody>
          <a:bodyPr anchor="ctr">
            <a:normAutofit/>
          </a:bodyPr>
          <a:lstStyle/>
          <a:p>
            <a:pPr algn="l"/>
            <a:r>
              <a:rPr lang="en-US" sz="4800" dirty="0">
                <a:solidFill>
                  <a:schemeClr val="tx1">
                    <a:lumMod val="85000"/>
                    <a:lumOff val="15000"/>
                  </a:schemeClr>
                </a:solidFill>
              </a:rPr>
              <a:t>Policy Update</a:t>
            </a:r>
          </a:p>
        </p:txBody>
      </p:sp>
      <p:sp>
        <p:nvSpPr>
          <p:cNvPr id="3" name="Subtitle 2">
            <a:extLst>
              <a:ext uri="{FF2B5EF4-FFF2-40B4-BE49-F238E27FC236}">
                <a16:creationId xmlns:a16="http://schemas.microsoft.com/office/drawing/2014/main" id="{DF4F17FB-39B0-0542-87B5-13C12E11D264}"/>
              </a:ext>
            </a:extLst>
          </p:cNvPr>
          <p:cNvSpPr>
            <a:spLocks noGrp="1"/>
          </p:cNvSpPr>
          <p:nvPr>
            <p:ph type="subTitle" idx="1"/>
          </p:nvPr>
        </p:nvSpPr>
        <p:spPr>
          <a:xfrm>
            <a:off x="8458200" y="5154168"/>
            <a:ext cx="2892986" cy="1261872"/>
          </a:xfrm>
        </p:spPr>
        <p:txBody>
          <a:bodyPr anchor="ctr">
            <a:normAutofit/>
          </a:bodyPr>
          <a:lstStyle/>
          <a:p>
            <a:pPr algn="l"/>
            <a:r>
              <a:rPr lang="en-US" sz="2000" dirty="0">
                <a:solidFill>
                  <a:schemeClr val="tx2"/>
                </a:solidFill>
              </a:rPr>
              <a:t>[Insert Company Name]</a:t>
            </a:r>
          </a:p>
        </p:txBody>
      </p:sp>
      <p:cxnSp>
        <p:nvCxnSpPr>
          <p:cNvPr id="20" name="Straight Connector 19">
            <a:extLst>
              <a:ext uri="{FF2B5EF4-FFF2-40B4-BE49-F238E27FC236}">
                <a16:creationId xmlns:a16="http://schemas.microsoft.com/office/drawing/2014/main" id="{CE352288-84AD-4CA8-BCD5-76C29D34E1DB}"/>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V="1">
            <a:off x="8138160" y="5325066"/>
            <a:ext cx="0" cy="914400"/>
          </a:xfrm>
          <a:prstGeom prst="line">
            <a:avLst/>
          </a:prstGeom>
          <a:ln w="1905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06796688"/>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1500"/>
                                  </p:stCondLst>
                                  <p:iterate>
                                    <p:tmPct val="10000"/>
                                  </p:iterate>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700"/>
                                        <p:tgtEl>
                                          <p:spTgt spid="3">
                                            <p:txEl>
                                              <p:pRg st="0" end="0"/>
                                            </p:txEl>
                                          </p:spTgt>
                                        </p:tgtEl>
                                      </p:cBhvr>
                                    </p:animEffect>
                                  </p:childTnLst>
                                </p:cTn>
                              </p:par>
                              <p:par>
                                <p:cTn id="8" presetID="10" presetClass="entr" presetSubtype="0" fill="hold" grpId="0" nodeType="withEffect">
                                  <p:stCondLst>
                                    <p:cond delay="1000"/>
                                  </p:stCondLst>
                                  <p:iterate>
                                    <p:tmPct val="10000"/>
                                  </p:iterate>
                                  <p:childTnLst>
                                    <p:set>
                                      <p:cBhvr>
                                        <p:cTn id="9" dur="1" fill="hold">
                                          <p:stCondLst>
                                            <p:cond delay="0"/>
                                          </p:stCondLst>
                                        </p:cTn>
                                        <p:tgtEl>
                                          <p:spTgt spid="2"/>
                                        </p:tgtEl>
                                        <p:attrNameLst>
                                          <p:attrName>style.visibility</p:attrName>
                                        </p:attrNameLst>
                                      </p:cBhvr>
                                      <p:to>
                                        <p:strVal val="visible"/>
                                      </p:to>
                                    </p:set>
                                    <p:animEffect transition="in" filter="fade">
                                      <p:cBhvr>
                                        <p:cTn id="10" dur="7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uiExpand="1"/>
      <p:bldP spid="3" grpId="0" uiExpand="1"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62EDB6-5CD3-5548-88FC-BDF1728FBA3B}"/>
              </a:ext>
            </a:extLst>
          </p:cNvPr>
          <p:cNvSpPr>
            <a:spLocks noGrp="1"/>
          </p:cNvSpPr>
          <p:nvPr>
            <p:ph type="title"/>
          </p:nvPr>
        </p:nvSpPr>
        <p:spPr/>
        <p:txBody>
          <a:bodyPr/>
          <a:lstStyle/>
          <a:p>
            <a:r>
              <a:rPr lang="en-US" b="1" cap="small" dirty="0">
                <a:solidFill>
                  <a:schemeClr val="accent2">
                    <a:lumMod val="75000"/>
                  </a:schemeClr>
                </a:solidFill>
              </a:rPr>
              <a:t>[Insert Policy Name]</a:t>
            </a:r>
          </a:p>
        </p:txBody>
      </p:sp>
      <p:sp>
        <p:nvSpPr>
          <p:cNvPr id="3" name="Content Placeholder 2">
            <a:extLst>
              <a:ext uri="{FF2B5EF4-FFF2-40B4-BE49-F238E27FC236}">
                <a16:creationId xmlns:a16="http://schemas.microsoft.com/office/drawing/2014/main" id="{4799D9BC-970E-8C49-B9C2-5C16A9A84B2B}"/>
              </a:ext>
            </a:extLst>
          </p:cNvPr>
          <p:cNvSpPr>
            <a:spLocks noGrp="1"/>
          </p:cNvSpPr>
          <p:nvPr>
            <p:ph idx="1"/>
          </p:nvPr>
        </p:nvSpPr>
        <p:spPr/>
        <p:txBody>
          <a:bodyPr/>
          <a:lstStyle/>
          <a:p>
            <a:pPr marL="0" indent="0">
              <a:spcAft>
                <a:spcPts val="1000"/>
              </a:spcAft>
              <a:buNone/>
            </a:pPr>
            <a:r>
              <a:rPr lang="en-US" sz="2400" dirty="0"/>
              <a:t>[Insert a sentence to introduce the reasons this policy is being introduced at this time. For example, “The ways in which we all use social media continue to evolve along with the risks leading to the need for employers to provide guidance on this topic.]</a:t>
            </a:r>
          </a:p>
          <a:p>
            <a:pPr lvl="1">
              <a:spcAft>
                <a:spcPts val="1000"/>
              </a:spcAft>
              <a:buClr>
                <a:schemeClr val="accent6">
                  <a:lumMod val="75000"/>
                </a:schemeClr>
              </a:buClr>
              <a:buFont typeface="Wingdings" pitchFamily="2" charset="2"/>
              <a:buChar char="§"/>
            </a:pPr>
            <a:r>
              <a:rPr lang="en-US" dirty="0"/>
              <a:t>Reason 1 for creating new policy</a:t>
            </a:r>
          </a:p>
          <a:p>
            <a:pPr lvl="1">
              <a:spcAft>
                <a:spcPts val="1000"/>
              </a:spcAft>
              <a:buClr>
                <a:schemeClr val="accent6">
                  <a:lumMod val="75000"/>
                </a:schemeClr>
              </a:buClr>
              <a:buFont typeface="Wingdings" pitchFamily="2" charset="2"/>
              <a:buChar char="§"/>
            </a:pPr>
            <a:r>
              <a:rPr lang="en-US" dirty="0"/>
              <a:t>Reason 2 for creating new policy</a:t>
            </a:r>
          </a:p>
          <a:p>
            <a:pPr lvl="1">
              <a:spcAft>
                <a:spcPts val="1000"/>
              </a:spcAft>
              <a:buClr>
                <a:schemeClr val="accent6">
                  <a:lumMod val="75000"/>
                </a:schemeClr>
              </a:buClr>
              <a:buFont typeface="Wingdings" pitchFamily="2" charset="2"/>
              <a:buChar char="§"/>
            </a:pPr>
            <a:r>
              <a:rPr lang="en-US" dirty="0"/>
              <a:t>Reason 3 for creating new policy</a:t>
            </a:r>
          </a:p>
        </p:txBody>
      </p:sp>
      <p:sp>
        <p:nvSpPr>
          <p:cNvPr id="4" name="Slide Number Placeholder 3">
            <a:extLst>
              <a:ext uri="{FF2B5EF4-FFF2-40B4-BE49-F238E27FC236}">
                <a16:creationId xmlns:a16="http://schemas.microsoft.com/office/drawing/2014/main" id="{BE063C03-4424-7842-B3E2-5C5DAC28E443}"/>
              </a:ext>
            </a:extLst>
          </p:cNvPr>
          <p:cNvSpPr>
            <a:spLocks noGrp="1"/>
          </p:cNvSpPr>
          <p:nvPr>
            <p:ph type="sldNum" sz="quarter" idx="12"/>
          </p:nvPr>
        </p:nvSpPr>
        <p:spPr/>
        <p:txBody>
          <a:bodyPr/>
          <a:lstStyle/>
          <a:p>
            <a:fld id="{8428564E-1305-5742-860A-0DC0598D02E4}" type="slidenum">
              <a:rPr lang="en-US" smtClean="0"/>
              <a:t>2</a:t>
            </a:fld>
            <a:endParaRPr lang="en-US"/>
          </a:p>
        </p:txBody>
      </p:sp>
    </p:spTree>
    <p:extLst>
      <p:ext uri="{BB962C8B-B14F-4D97-AF65-F5344CB8AC3E}">
        <p14:creationId xmlns:p14="http://schemas.microsoft.com/office/powerpoint/2010/main" val="123640507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62EDB6-5CD3-5548-88FC-BDF1728FBA3B}"/>
              </a:ext>
            </a:extLst>
          </p:cNvPr>
          <p:cNvSpPr>
            <a:spLocks noGrp="1"/>
          </p:cNvSpPr>
          <p:nvPr>
            <p:ph type="title"/>
          </p:nvPr>
        </p:nvSpPr>
        <p:spPr/>
        <p:txBody>
          <a:bodyPr/>
          <a:lstStyle/>
          <a:p>
            <a:r>
              <a:rPr lang="en-US" b="1" cap="small" dirty="0">
                <a:solidFill>
                  <a:schemeClr val="accent2">
                    <a:lumMod val="75000"/>
                  </a:schemeClr>
                </a:solidFill>
              </a:rPr>
              <a:t>Policy Summary</a:t>
            </a:r>
          </a:p>
        </p:txBody>
      </p:sp>
      <p:sp>
        <p:nvSpPr>
          <p:cNvPr id="3" name="Content Placeholder 2">
            <a:extLst>
              <a:ext uri="{FF2B5EF4-FFF2-40B4-BE49-F238E27FC236}">
                <a16:creationId xmlns:a16="http://schemas.microsoft.com/office/drawing/2014/main" id="{4799D9BC-970E-8C49-B9C2-5C16A9A84B2B}"/>
              </a:ext>
            </a:extLst>
          </p:cNvPr>
          <p:cNvSpPr>
            <a:spLocks noGrp="1"/>
          </p:cNvSpPr>
          <p:nvPr>
            <p:ph idx="1"/>
          </p:nvPr>
        </p:nvSpPr>
        <p:spPr/>
        <p:txBody>
          <a:bodyPr/>
          <a:lstStyle/>
          <a:p>
            <a:pPr marL="0" indent="0">
              <a:spcAft>
                <a:spcPts val="1000"/>
              </a:spcAft>
              <a:buNone/>
            </a:pPr>
            <a:r>
              <a:rPr lang="en-US" sz="2400" dirty="0"/>
              <a:t>[Insert a sentence to introduce a summary of the key policy requirements. For example, “The [COMPANY NAME] Acceptable Use of Social Media Policy states that employees are prohibited from doing the following:”]</a:t>
            </a:r>
          </a:p>
          <a:p>
            <a:pPr lvl="1">
              <a:spcAft>
                <a:spcPts val="1000"/>
              </a:spcAft>
              <a:buClr>
                <a:schemeClr val="accent6">
                  <a:lumMod val="75000"/>
                </a:schemeClr>
              </a:buClr>
              <a:buFont typeface="Wingdings" pitchFamily="2" charset="2"/>
              <a:buChar char="§"/>
            </a:pPr>
            <a:r>
              <a:rPr lang="en-US" dirty="0"/>
              <a:t>Policy requirement</a:t>
            </a:r>
          </a:p>
          <a:p>
            <a:pPr lvl="1">
              <a:spcAft>
                <a:spcPts val="1000"/>
              </a:spcAft>
              <a:buClr>
                <a:schemeClr val="accent6">
                  <a:lumMod val="75000"/>
                </a:schemeClr>
              </a:buClr>
              <a:buFont typeface="Wingdings" pitchFamily="2" charset="2"/>
              <a:buChar char="§"/>
            </a:pPr>
            <a:r>
              <a:rPr lang="en-US" dirty="0"/>
              <a:t>Policy requirement</a:t>
            </a:r>
          </a:p>
          <a:p>
            <a:pPr lvl="1">
              <a:spcAft>
                <a:spcPts val="1000"/>
              </a:spcAft>
              <a:buClr>
                <a:schemeClr val="accent6">
                  <a:lumMod val="75000"/>
                </a:schemeClr>
              </a:buClr>
              <a:buFont typeface="Wingdings" pitchFamily="2" charset="2"/>
              <a:buChar char="§"/>
            </a:pPr>
            <a:r>
              <a:rPr lang="en-US" dirty="0"/>
              <a:t>Policy requirement</a:t>
            </a:r>
          </a:p>
        </p:txBody>
      </p:sp>
      <p:sp>
        <p:nvSpPr>
          <p:cNvPr id="4" name="Slide Number Placeholder 3">
            <a:extLst>
              <a:ext uri="{FF2B5EF4-FFF2-40B4-BE49-F238E27FC236}">
                <a16:creationId xmlns:a16="http://schemas.microsoft.com/office/drawing/2014/main" id="{020CB218-2737-7645-9A5C-F6E9028BACD2}"/>
              </a:ext>
            </a:extLst>
          </p:cNvPr>
          <p:cNvSpPr>
            <a:spLocks noGrp="1"/>
          </p:cNvSpPr>
          <p:nvPr>
            <p:ph type="sldNum" sz="quarter" idx="12"/>
          </p:nvPr>
        </p:nvSpPr>
        <p:spPr/>
        <p:txBody>
          <a:bodyPr/>
          <a:lstStyle/>
          <a:p>
            <a:fld id="{8428564E-1305-5742-860A-0DC0598D02E4}" type="slidenum">
              <a:rPr lang="en-US" smtClean="0"/>
              <a:t>3</a:t>
            </a:fld>
            <a:endParaRPr lang="en-US"/>
          </a:p>
        </p:txBody>
      </p:sp>
    </p:spTree>
    <p:extLst>
      <p:ext uri="{BB962C8B-B14F-4D97-AF65-F5344CB8AC3E}">
        <p14:creationId xmlns:p14="http://schemas.microsoft.com/office/powerpoint/2010/main" val="173915604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62EDB6-5CD3-5548-88FC-BDF1728FBA3B}"/>
              </a:ext>
            </a:extLst>
          </p:cNvPr>
          <p:cNvSpPr>
            <a:spLocks noGrp="1"/>
          </p:cNvSpPr>
          <p:nvPr>
            <p:ph type="title"/>
          </p:nvPr>
        </p:nvSpPr>
        <p:spPr/>
        <p:txBody>
          <a:bodyPr/>
          <a:lstStyle/>
          <a:p>
            <a:r>
              <a:rPr lang="en-US" b="1" cap="small" dirty="0">
                <a:solidFill>
                  <a:schemeClr val="accent2">
                    <a:lumMod val="75000"/>
                  </a:schemeClr>
                </a:solidFill>
              </a:rPr>
              <a:t>Policy Implementation</a:t>
            </a:r>
          </a:p>
        </p:txBody>
      </p:sp>
      <p:sp>
        <p:nvSpPr>
          <p:cNvPr id="3" name="Content Placeholder 2">
            <a:extLst>
              <a:ext uri="{FF2B5EF4-FFF2-40B4-BE49-F238E27FC236}">
                <a16:creationId xmlns:a16="http://schemas.microsoft.com/office/drawing/2014/main" id="{4799D9BC-970E-8C49-B9C2-5C16A9A84B2B}"/>
              </a:ext>
            </a:extLst>
          </p:cNvPr>
          <p:cNvSpPr>
            <a:spLocks noGrp="1"/>
          </p:cNvSpPr>
          <p:nvPr>
            <p:ph idx="1"/>
          </p:nvPr>
        </p:nvSpPr>
        <p:spPr/>
        <p:txBody>
          <a:bodyPr/>
          <a:lstStyle/>
          <a:p>
            <a:r>
              <a:rPr lang="en-US" sz="2400" dirty="0"/>
              <a:t>This policy will become effective on </a:t>
            </a:r>
            <a:r>
              <a:rPr lang="en-US" sz="2400" b="1" u="sng" dirty="0"/>
              <a:t>[INSERT EFFECTIVE DATE]</a:t>
            </a:r>
          </a:p>
          <a:p>
            <a:pPr marL="0" indent="0">
              <a:buNone/>
            </a:pPr>
            <a:endParaRPr lang="en-US" sz="2400" b="1" u="sng" dirty="0"/>
          </a:p>
          <a:p>
            <a:r>
              <a:rPr lang="en-US" sz="2400" dirty="0"/>
              <a:t>The policy owner will be </a:t>
            </a:r>
            <a:r>
              <a:rPr lang="en-US" sz="2400" b="1" u="sng" dirty="0"/>
              <a:t>[INSERT NAME OF PERSON RESPONSIBLE FOR TRACKING POLICY]</a:t>
            </a:r>
          </a:p>
          <a:p>
            <a:pPr marL="0" indent="0">
              <a:buNone/>
            </a:pPr>
            <a:endParaRPr lang="en-US" sz="2400" b="1" u="sng" dirty="0"/>
          </a:p>
          <a:p>
            <a:pPr marL="0" indent="0">
              <a:buNone/>
            </a:pPr>
            <a:endParaRPr lang="en-US" sz="2400" b="1" u="sng" dirty="0"/>
          </a:p>
        </p:txBody>
      </p:sp>
      <p:sp>
        <p:nvSpPr>
          <p:cNvPr id="4" name="Slide Number Placeholder 3">
            <a:extLst>
              <a:ext uri="{FF2B5EF4-FFF2-40B4-BE49-F238E27FC236}">
                <a16:creationId xmlns:a16="http://schemas.microsoft.com/office/drawing/2014/main" id="{020CB218-2737-7645-9A5C-F6E9028BACD2}"/>
              </a:ext>
            </a:extLst>
          </p:cNvPr>
          <p:cNvSpPr>
            <a:spLocks noGrp="1"/>
          </p:cNvSpPr>
          <p:nvPr>
            <p:ph type="sldNum" sz="quarter" idx="12"/>
          </p:nvPr>
        </p:nvSpPr>
        <p:spPr/>
        <p:txBody>
          <a:bodyPr/>
          <a:lstStyle/>
          <a:p>
            <a:fld id="{8428564E-1305-5742-860A-0DC0598D02E4}" type="slidenum">
              <a:rPr lang="en-US" smtClean="0"/>
              <a:t>4</a:t>
            </a:fld>
            <a:endParaRPr lang="en-US"/>
          </a:p>
        </p:txBody>
      </p:sp>
    </p:spTree>
    <p:extLst>
      <p:ext uri="{BB962C8B-B14F-4D97-AF65-F5344CB8AC3E}">
        <p14:creationId xmlns:p14="http://schemas.microsoft.com/office/powerpoint/2010/main" val="144447479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C66A21C6-CF80-C944-A552-CD75440454CC}"/>
              </a:ext>
            </a:extLst>
          </p:cNvPr>
          <p:cNvSpPr>
            <a:spLocks noGrp="1"/>
          </p:cNvSpPr>
          <p:nvPr>
            <p:ph type="sldNum" sz="quarter" idx="12"/>
          </p:nvPr>
        </p:nvSpPr>
        <p:spPr/>
        <p:txBody>
          <a:bodyPr/>
          <a:lstStyle/>
          <a:p>
            <a:fld id="{8428564E-1305-5742-860A-0DC0598D02E4}" type="slidenum">
              <a:rPr lang="en-US" smtClean="0"/>
              <a:t>5</a:t>
            </a:fld>
            <a:endParaRPr lang="en-US" dirty="0"/>
          </a:p>
        </p:txBody>
      </p:sp>
      <p:pic>
        <p:nvPicPr>
          <p:cNvPr id="5" name="6441428-sd.mov" descr="6441428-sd.mov">
            <a:hlinkClick r:id="" action="ppaction://media"/>
            <a:extLst>
              <a:ext uri="{FF2B5EF4-FFF2-40B4-BE49-F238E27FC236}">
                <a16:creationId xmlns:a16="http://schemas.microsoft.com/office/drawing/2014/main" id="{BAF486C0-6097-D544-B9F5-44BF323E39F9}"/>
              </a:ext>
            </a:extLst>
          </p:cNvPr>
          <p:cNvPicPr>
            <a:picLocks noChangeAspect="1"/>
          </p:cNvPicPr>
          <p:nvPr>
            <a:videoFile r:link="rId2"/>
            <p:extLst>
              <p:ext uri="{DAA4B4D4-6D71-4841-9C94-3DE7FCFB9230}">
                <p14:media xmlns:p14="http://schemas.microsoft.com/office/powerpoint/2010/main" r:embed="rId1"/>
              </p:ext>
            </p:extLst>
          </p:nvPr>
        </p:nvPicPr>
        <p:blipFill>
          <a:blip r:embed="rId4"/>
          <a:stretch>
            <a:fillRect/>
          </a:stretch>
        </p:blipFill>
        <p:spPr>
          <a:xfrm>
            <a:off x="2627051" y="1476954"/>
            <a:ext cx="6937897" cy="3904092"/>
          </a:xfrm>
          <a:prstGeom prst="rect">
            <a:avLst/>
          </a:prstGeom>
        </p:spPr>
      </p:pic>
    </p:spTree>
    <p:extLst>
      <p:ext uri="{BB962C8B-B14F-4D97-AF65-F5344CB8AC3E}">
        <p14:creationId xmlns:p14="http://schemas.microsoft.com/office/powerpoint/2010/main" val="27590568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6000"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repeatCount="indefinite" fill="hold" display="0">
                  <p:stCondLst>
                    <p:cond delay="indefinite"/>
                  </p:stCondLst>
                </p:cTn>
                <p:tgtEl>
                  <p:spTgt spid="5"/>
                </p:tgtEl>
              </p:cMediaNode>
            </p:video>
            <p:seq concurrent="1" nextAc="seek">
              <p:cTn id="8" restart="whenNotActive" fill="hold" evtFilter="cancelBubble" nodeType="interactiveSeq">
                <p:stCondLst>
                  <p:cond evt="onClick" delay="0">
                    <p:tgtEl>
                      <p:spTgt spid="5"/>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5"/>
                                        </p:tgtEl>
                                      </p:cBhvr>
                                    </p:cmd>
                                  </p:childTnLst>
                                </p:cTn>
                              </p:par>
                            </p:childTnLst>
                          </p:cTn>
                        </p:par>
                      </p:childTnLst>
                    </p:cTn>
                  </p:par>
                </p:childTnLst>
              </p:cTn>
              <p:nextCondLst>
                <p:cond evt="onClick" delay="0">
                  <p:tgtEl>
                    <p:spTgt spid="5"/>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60</TotalTime>
  <Words>159</Words>
  <Application>Microsoft Macintosh PowerPoint</Application>
  <PresentationFormat>Widescreen</PresentationFormat>
  <Paragraphs>20</Paragraphs>
  <Slides>5</Slides>
  <Notes>0</Notes>
  <HiddenSlides>0</HiddenSlides>
  <MMClips>1</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5</vt:i4>
      </vt:variant>
    </vt:vector>
  </HeadingPairs>
  <TitlesOfParts>
    <vt:vector size="10" baseType="lpstr">
      <vt:lpstr>Arial</vt:lpstr>
      <vt:lpstr>Calibri</vt:lpstr>
      <vt:lpstr>Calibri Light</vt:lpstr>
      <vt:lpstr>Wingdings</vt:lpstr>
      <vt:lpstr>Office Theme</vt:lpstr>
      <vt:lpstr>Policy Update</vt:lpstr>
      <vt:lpstr>[Insert Policy Name]</vt:lpstr>
      <vt:lpstr>Policy Summary</vt:lpstr>
      <vt:lpstr>Policy Implementation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Policy Update</dc:title>
  <dc:creator>Ivy Walker</dc:creator>
  <cp:lastModifiedBy>Ivy Walker</cp:lastModifiedBy>
  <cp:revision>3</cp:revision>
  <dcterms:created xsi:type="dcterms:W3CDTF">2022-02-25T18:25:30Z</dcterms:created>
  <dcterms:modified xsi:type="dcterms:W3CDTF">2022-02-25T19:26:04Z</dcterms:modified>
</cp:coreProperties>
</file>